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62" r:id="rId4"/>
    <p:sldId id="261" r:id="rId5"/>
    <p:sldId id="259" r:id="rId6"/>
    <p:sldId id="263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30" autoAdjust="0"/>
    <p:restoredTop sz="93355" autoAdjust="0"/>
  </p:normalViewPr>
  <p:slideViewPr>
    <p:cSldViewPr>
      <p:cViewPr>
        <p:scale>
          <a:sx n="70" d="100"/>
          <a:sy n="70" d="100"/>
        </p:scale>
        <p:origin x="-52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521D4E-D17D-467A-8D75-15C9E6F78E7F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E024FC-BD6F-4CF0-9790-7768EA7D06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024FC-BD6F-4CF0-9790-7768EA7D061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024FC-BD6F-4CF0-9790-7768EA7D061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024FC-BD6F-4CF0-9790-7768EA7D061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024FC-BD6F-4CF0-9790-7768EA7D061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EF02357-0AC8-4990-A912-21C4CC7638A7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B3B6877-2F98-432D-927C-655E2C2826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02357-0AC8-4990-A912-21C4CC7638A7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B6877-2F98-432D-927C-655E2C2826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EF02357-0AC8-4990-A912-21C4CC7638A7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9B3B6877-2F98-432D-927C-655E2C2826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02357-0AC8-4990-A912-21C4CC7638A7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B3B6877-2F98-432D-927C-655E2C2826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02357-0AC8-4990-A912-21C4CC7638A7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9B3B6877-2F98-432D-927C-655E2C2826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EF02357-0AC8-4990-A912-21C4CC7638A7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B3B6877-2F98-432D-927C-655E2C2826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EF02357-0AC8-4990-A912-21C4CC7638A7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B3B6877-2F98-432D-927C-655E2C2826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02357-0AC8-4990-A912-21C4CC7638A7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B3B6877-2F98-432D-927C-655E2C2826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02357-0AC8-4990-A912-21C4CC7638A7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B3B6877-2F98-432D-927C-655E2C2826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02357-0AC8-4990-A912-21C4CC7638A7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B3B6877-2F98-432D-927C-655E2C2826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EF02357-0AC8-4990-A912-21C4CC7638A7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9B3B6877-2F98-432D-927C-655E2C2826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EF02357-0AC8-4990-A912-21C4CC7638A7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B3B6877-2F98-432D-927C-655E2C2826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Writing Inquiry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January 31,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Outcomes for the 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Deepen our knowledge about the writing gap</a:t>
            </a:r>
          </a:p>
          <a:p>
            <a:r>
              <a:rPr lang="en-US" dirty="0" smtClean="0"/>
              <a:t>Selection </a:t>
            </a:r>
            <a:r>
              <a:rPr lang="en-US" dirty="0"/>
              <a:t>of student </a:t>
            </a:r>
            <a:r>
              <a:rPr lang="en-US" dirty="0" smtClean="0"/>
              <a:t>papers (if we have work)</a:t>
            </a:r>
            <a:endParaRPr lang="en-US" dirty="0"/>
          </a:p>
          <a:p>
            <a:pPr lvl="0"/>
            <a:r>
              <a:rPr lang="en-US" dirty="0"/>
              <a:t>Clarity of document #1 from our work together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NCTE BOOKS </a:t>
            </a:r>
            <a:endParaRPr lang="en-US" dirty="0"/>
          </a:p>
        </p:txBody>
      </p:sp>
      <p:pic>
        <p:nvPicPr>
          <p:cNvPr id="4" name="Content Placeholder 3" descr="CollegeLevelWriting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1" y="1752601"/>
            <a:ext cx="1904999" cy="2857499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1752600"/>
            <a:ext cx="2047875" cy="296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does this article answer our project’s essential 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What </a:t>
            </a:r>
            <a:r>
              <a:rPr lang="en-US" sz="3200" dirty="0" smtClean="0"/>
              <a:t>do high school writing teachers and college professors who teach writing need to know about each other’s expectations, curriculum, and instruction?  </a:t>
            </a:r>
          </a:p>
          <a:p>
            <a:r>
              <a:rPr lang="en-US" sz="3200" dirty="0" smtClean="0"/>
              <a:t>What writing dispositions, skills, and knowledge are needed for incoming college freshmen to be successful?</a:t>
            </a:r>
          </a:p>
          <a:p>
            <a:r>
              <a:rPr lang="en-US" sz="3200" dirty="0" smtClean="0"/>
              <a:t>What does it mean to prepare students as writers for college?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would we like to see in student writing?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[Awareness of purpose and audience]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Clarity and depth of thinking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Ability to synthesize information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Syntactic clarity (sophistication or complexity)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Organizational structure without being formulaic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Voice, style, craft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Explores multiple facets of a given topic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[Willingness to take risks]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Precise and specific details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Grammatical and mechanical proficiency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Plagaraism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Narrative? Nonfiction?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next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Possible “synthesis question” from AP </a:t>
            </a:r>
            <a:r>
              <a:rPr lang="en-US" dirty="0" err="1" smtClean="0"/>
              <a:t>lang</a:t>
            </a:r>
            <a:r>
              <a:rPr lang="en-US" dirty="0" smtClean="0"/>
              <a:t> exam</a:t>
            </a:r>
          </a:p>
          <a:p>
            <a:r>
              <a:rPr lang="en-US" dirty="0" smtClean="0"/>
              <a:t>Possible short research paper</a:t>
            </a:r>
          </a:p>
          <a:p>
            <a:r>
              <a:rPr lang="en-US" dirty="0" smtClean="0"/>
              <a:t>Some kind of non-fiction (expository, argument)</a:t>
            </a:r>
          </a:p>
          <a:p>
            <a:r>
              <a:rPr lang="en-US" dirty="0" smtClean="0"/>
              <a:t>Perhaps a well-developed memoir that is strong on reflection</a:t>
            </a:r>
          </a:p>
          <a:p>
            <a:r>
              <a:rPr lang="en-US" dirty="0" smtClean="0"/>
              <a:t>Number of exemplars: 4 or 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Working title: Lessons learned</a:t>
            </a:r>
          </a:p>
          <a:p>
            <a:r>
              <a:rPr lang="en-US" dirty="0" smtClean="0"/>
              <a:t>Audience</a:t>
            </a:r>
            <a:r>
              <a:rPr lang="en-US" smtClean="0"/>
              <a:t>: </a:t>
            </a:r>
            <a:r>
              <a:rPr lang="en-US" smtClean="0"/>
              <a:t> Teachers, superintendents, </a:t>
            </a:r>
            <a:r>
              <a:rPr lang="en-US" dirty="0" smtClean="0"/>
              <a:t>and district leaders</a:t>
            </a:r>
            <a:endParaRPr lang="en-US" dirty="0" smtClean="0"/>
          </a:p>
          <a:p>
            <a:r>
              <a:rPr lang="en-US" dirty="0" smtClean="0"/>
              <a:t>Purpose</a:t>
            </a:r>
            <a:r>
              <a:rPr lang="en-US" dirty="0" smtClean="0"/>
              <a:t>:  Establish a </a:t>
            </a:r>
            <a:r>
              <a:rPr lang="en-US" dirty="0" smtClean="0"/>
              <a:t>framework for thinking about writing that bridges HS from </a:t>
            </a:r>
            <a:r>
              <a:rPr lang="en-US" dirty="0" smtClean="0"/>
              <a:t>college at the instructional level for leadership decisions</a:t>
            </a:r>
          </a:p>
          <a:p>
            <a:r>
              <a:rPr lang="en-US" dirty="0" smtClean="0"/>
              <a:t>Other publications for other audiences (staff developers/coaches? Teachers?)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390</TotalTime>
  <Words>265</Words>
  <Application>Microsoft Office PowerPoint</Application>
  <PresentationFormat>On-screen Show (4:3)</PresentationFormat>
  <Paragraphs>39</Paragraphs>
  <Slides>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Median</vt:lpstr>
      <vt:lpstr>Writing Inquiry</vt:lpstr>
      <vt:lpstr>Outcomes for the day</vt:lpstr>
      <vt:lpstr>NCTE BOOKS </vt:lpstr>
      <vt:lpstr>How does this article answer our project’s essential questions?</vt:lpstr>
      <vt:lpstr>What would we like to see in student writing?</vt:lpstr>
      <vt:lpstr>For next time</vt:lpstr>
      <vt:lpstr>Publication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Writing Inquiry</dc:title>
  <dc:creator>Steviq</dc:creator>
  <cp:lastModifiedBy>steviq</cp:lastModifiedBy>
  <cp:revision>9</cp:revision>
  <dcterms:created xsi:type="dcterms:W3CDTF">2011-01-31T00:01:07Z</dcterms:created>
  <dcterms:modified xsi:type="dcterms:W3CDTF">2011-01-31T20:59:20Z</dcterms:modified>
</cp:coreProperties>
</file>